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0" r:id="rId1"/>
  </p:sldMasterIdLst>
  <p:sldIdLst>
    <p:sldId id="274" r:id="rId2"/>
    <p:sldId id="275" r:id="rId3"/>
    <p:sldId id="260" r:id="rId4"/>
    <p:sldId id="264" r:id="rId5"/>
    <p:sldId id="276" r:id="rId6"/>
    <p:sldId id="266" r:id="rId7"/>
    <p:sldId id="269" r:id="rId8"/>
    <p:sldId id="273" r:id="rId9"/>
    <p:sldId id="27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kiosk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 snapToObjects="1">
      <p:cViewPr>
        <p:scale>
          <a:sx n="39" d="100"/>
          <a:sy n="39" d="100"/>
        </p:scale>
        <p:origin x="1236" y="9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2.mp3>
</file>

<file path=ppt/media/media3.mp3>
</file>

<file path=ppt/media/media4.mp3>
</file>

<file path=ppt/media/media5.mp3>
</file>

<file path=ppt/media/media6.mp3>
</file>

<file path=ppt/media/media7.mp4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60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부제목을 입력하십시오</a:t>
            </a:r>
            <a:endParaRPr lang="ko-KR" altLang="en-US" sz="24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>
            <a:spLocks/>
          </p:cNvSpPr>
          <p:nvPr/>
        </p:nvSpPr>
        <p:spPr>
          <a:xfrm>
            <a:off x="596900" y="1600200"/>
            <a:ext cx="10998835" cy="4623435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  <a:effectLst>
            <a:outerShdw blurRad="431800" dist="2540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b="0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6000" b="0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0" cap="none" dirty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4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" name="Content Placeholder 2"/>
          <p:cNvSpPr txBox="1">
            <a:spLocks noGrp="1"/>
          </p:cNvSpPr>
          <p:nvPr>
            <p:ph sz="half" idx="1"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4" name="Content Placeholder 3"/>
          <p:cNvSpPr txBox="1">
            <a:spLocks noGrp="1"/>
          </p:cNvSpPr>
          <p:nvPr>
            <p:ph sz="half" idx="2"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1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400" b="1" cap="none" dirty="0">
              <a:latin typeface="맑은 고딕" charset="0"/>
              <a:ea typeface="맑은 고딕" charset="0"/>
            </a:endParaRPr>
          </a:p>
        </p:txBody>
      </p:sp>
      <p:sp>
        <p:nvSpPr>
          <p:cNvPr id="4" name="Content Placeholder 3"/>
          <p:cNvSpPr txBox="1">
            <a:spLocks noGrp="1"/>
          </p:cNvSpPr>
          <p:nvPr>
            <p:ph sz="half" idx="2"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5" name="Text Placeholder 4"/>
          <p:cNvSpPr txBox="1">
            <a:spLocks noGrp="1"/>
          </p:cNvSpPr>
          <p:nvPr>
            <p:ph type="body" sz="quarter" idx="3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1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400" b="1" cap="none" dirty="0">
              <a:latin typeface="맑은 고딕" charset="0"/>
              <a:ea typeface="맑은 고딕" charset="0"/>
            </a:endParaRPr>
          </a:p>
        </p:txBody>
      </p:sp>
      <p:sp>
        <p:nvSpPr>
          <p:cNvPr id="6" name="Content Placeholder 5"/>
          <p:cNvSpPr txBox="1">
            <a:spLocks noGrp="1"/>
          </p:cNvSpPr>
          <p:nvPr>
            <p:ph sz="quarter" idx="4"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2800" b="0" cap="none" dirty="0"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>
                <a:latin typeface="맑은 고딕" charset="0"/>
                <a:ea typeface="맑은 고딕" charset="0"/>
              </a:rPr>
              <a:t>둘째 수준</a:t>
            </a:r>
            <a:endParaRPr lang="ko-KR" altLang="en-US" sz="2400" b="0" cap="none" dirty="0"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셋째 수준</a:t>
            </a:r>
            <a:endParaRPr lang="ko-KR" altLang="en-US" sz="2000" b="0" cap="none" dirty="0"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넷째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다섯째 수준</a:t>
            </a:r>
            <a:endParaRPr lang="ko-KR" altLang="en-US" sz="18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C:/Users/junyeul/AppData/Roaming/PolarisOffice/ETemp/7740_18635648/fImage21221455572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635" cy="1905635"/>
          </a:xfrm>
          <a:prstGeom prst="rect">
            <a:avLst/>
          </a:prstGeom>
          <a:noFill/>
        </p:spPr>
      </p:pic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44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C:/Users/junyeul/AppData/Roaming/PolarisOffice/ETemp/7740_18635648/fImage34001424935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5184140" cy="6858635"/>
          </a:xfrm>
          <a:prstGeom prst="rect">
            <a:avLst/>
          </a:prstGeom>
          <a:noFill/>
        </p:spPr>
      </p:pic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32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b="0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3200" b="0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800" b="0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b="0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400" b="0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2000" b="0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b="0" cap="none" dirty="0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2000" b="0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16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bg>
      <p:bgPr>
        <a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b="0" cap="none" dirty="0">
                <a:latin typeface="맑은 고딕" charset="0"/>
                <a:ea typeface="맑은 고딕" charset="0"/>
              </a:rPr>
              <a:t>제목을 입력하십시오</a:t>
            </a:r>
            <a:endParaRPr lang="ko-KR" altLang="en-US" sz="32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" name="Picture Placeholder 2"/>
          <p:cNvSpPr txBox="1">
            <a:spLocks noGrp="1" noChangeAspect="1"/>
          </p:cNvSpPr>
          <p:nvPr>
            <p:ph type="pic" idx="1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그림을 추가하려면 아이콘을 클릭하세요</a:t>
            </a:r>
            <a:endParaRPr lang="ko-KR" altLang="en-US" sz="20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b="0" cap="none" dirty="0">
                <a:latin typeface="맑은 고딕" charset="0"/>
                <a:ea typeface="맑은 고딕" charset="0"/>
              </a:rPr>
              <a:t>텍스트를 입력하십시오</a:t>
            </a:r>
            <a:endParaRPr lang="ko-KR" altLang="en-US" sz="1600" b="0" cap="none" dirty="0">
              <a:latin typeface="맑은 고딕" charset="0"/>
              <a:ea typeface="맑은 고딕" charset="0"/>
            </a:endParaRP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latin typeface="맑은 고딕" charset="0"/>
                <a:ea typeface="맑은 고딕" charset="0"/>
              </a:rPr>
              <a:t>마스터</a:t>
            </a:r>
            <a:r>
              <a:rPr lang="en-US" altLang="ko-KR" sz="4400" b="0" cap="none" dirty="0"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>
                <a:latin typeface="맑은 고딕" charset="0"/>
                <a:ea typeface="맑은 고딕" charset="0"/>
              </a:rPr>
              <a:t>제목</a:t>
            </a:r>
            <a:r>
              <a:rPr lang="en-US" altLang="ko-KR" sz="4400" b="0" cap="none" dirty="0"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>
                <a:latin typeface="맑은 고딕" charset="0"/>
                <a:ea typeface="맑은 고딕" charset="0"/>
              </a:rPr>
              <a:t>스타일</a:t>
            </a:r>
            <a:r>
              <a:rPr lang="en-US" altLang="ko-KR" sz="4400" b="0" cap="none" dirty="0">
                <a:latin typeface="Calibri Light" charset="0"/>
                <a:ea typeface="Calibri Light" charset="0"/>
              </a:rPr>
              <a:t> </a:t>
            </a:r>
            <a:r>
              <a:rPr lang="en-US" altLang="ko-KR" sz="4400" b="0" cap="none" dirty="0">
                <a:latin typeface="맑은 고딕" charset="0"/>
                <a:ea typeface="맑은 고딕" charset="0"/>
              </a:rPr>
              <a:t>편집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b="0" cap="none" dirty="0">
                <a:latin typeface="맑은 고딕" charset="0"/>
                <a:ea typeface="맑은 고딕" charset="0"/>
              </a:rPr>
              <a:t>Click</a:t>
            </a:r>
            <a:r>
              <a:rPr lang="en-US" altLang="ko-KR" sz="2800" b="0" cap="none" dirty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>
                <a:latin typeface="맑은 고딕" charset="0"/>
                <a:ea typeface="맑은 고딕" charset="0"/>
              </a:rPr>
              <a:t>to</a:t>
            </a:r>
            <a:r>
              <a:rPr lang="en-US" altLang="ko-KR" sz="2800" b="0" cap="none" dirty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>
                <a:latin typeface="맑은 고딕" charset="0"/>
                <a:ea typeface="맑은 고딕" charset="0"/>
              </a:rPr>
              <a:t>edit</a:t>
            </a:r>
            <a:r>
              <a:rPr lang="en-US" altLang="ko-KR" sz="2800" b="0" cap="none" dirty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>
                <a:latin typeface="맑은 고딕" charset="0"/>
                <a:ea typeface="맑은 고딕" charset="0"/>
              </a:rPr>
              <a:t>Master</a:t>
            </a:r>
            <a:r>
              <a:rPr lang="en-US" altLang="ko-KR" sz="2800" b="0" cap="none" dirty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>
                <a:latin typeface="맑은 고딕" charset="0"/>
                <a:ea typeface="맑은 고딕" charset="0"/>
              </a:rPr>
              <a:t>title</a:t>
            </a:r>
            <a:r>
              <a:rPr lang="en-US" altLang="ko-KR" sz="2800" b="0" cap="none" dirty="0">
                <a:latin typeface="Calibri" charset="0"/>
                <a:ea typeface="Calibri" charset="0"/>
              </a:rPr>
              <a:t> </a:t>
            </a:r>
            <a:r>
              <a:rPr lang="en-US" altLang="ko-KR" sz="2800" b="0" cap="none" dirty="0">
                <a:latin typeface="맑은 고딕" charset="0"/>
                <a:ea typeface="맑은 고딕" charset="0"/>
              </a:rPr>
              <a:t>style</a:t>
            </a:r>
          </a:p>
          <a:p>
            <a:pPr marL="6858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b="0" cap="none" dirty="0">
                <a:latin typeface="맑은 고딕" charset="0"/>
                <a:ea typeface="맑은 고딕" charset="0"/>
              </a:rPr>
              <a:t>Second</a:t>
            </a:r>
            <a:r>
              <a:rPr lang="en-US" altLang="ko-KR" sz="2400" b="0" cap="none" dirty="0">
                <a:latin typeface="Calibri" charset="0"/>
                <a:ea typeface="Calibri" charset="0"/>
              </a:rPr>
              <a:t> </a:t>
            </a:r>
            <a:r>
              <a:rPr lang="en-US" altLang="ko-KR" sz="2400" b="0" cap="none" dirty="0">
                <a:latin typeface="맑은 고딕" charset="0"/>
                <a:ea typeface="맑은 고딕" charset="0"/>
              </a:rPr>
              <a:t>Level</a:t>
            </a:r>
          </a:p>
          <a:p>
            <a:pPr marL="11430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b="0" cap="none" dirty="0">
                <a:latin typeface="맑은 고딕" charset="0"/>
                <a:ea typeface="맑은 고딕" charset="0"/>
              </a:rPr>
              <a:t>Third</a:t>
            </a:r>
            <a:r>
              <a:rPr lang="en-US" altLang="ko-KR" sz="2000" b="0" cap="none" dirty="0">
                <a:latin typeface="Calibri" charset="0"/>
                <a:ea typeface="Calibri" charset="0"/>
              </a:rPr>
              <a:t> </a:t>
            </a:r>
            <a:r>
              <a:rPr lang="en-US" altLang="ko-KR" sz="2000" b="0" cap="none" dirty="0">
                <a:latin typeface="맑은 고딕" charset="0"/>
                <a:ea typeface="맑은 고딕" charset="0"/>
              </a:rPr>
              <a:t>Level</a:t>
            </a:r>
          </a:p>
          <a:p>
            <a:pPr marL="16002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Fourth</a:t>
            </a:r>
            <a:r>
              <a:rPr lang="en-US" altLang="ko-KR" sz="1800" b="0" cap="none" dirty="0"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>
                <a:latin typeface="맑은 고딕" charset="0"/>
                <a:ea typeface="맑은 고딕" charset="0"/>
              </a:rPr>
              <a:t>Level</a:t>
            </a:r>
          </a:p>
          <a:p>
            <a:pPr marL="2057400" indent="-228600" algn="l" defTabSz="914400" fontAlgn="auto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b="0" cap="none" dirty="0">
                <a:latin typeface="맑은 고딕" charset="0"/>
                <a:ea typeface="맑은 고딕" charset="0"/>
              </a:rPr>
              <a:t>Fifth</a:t>
            </a:r>
            <a:r>
              <a:rPr lang="en-US" altLang="ko-KR" sz="1800" b="0" cap="none" dirty="0">
                <a:latin typeface="Calibri" charset="0"/>
                <a:ea typeface="Calibri" charset="0"/>
              </a:rPr>
              <a:t> </a:t>
            </a:r>
            <a:r>
              <a:rPr lang="en-US" altLang="ko-KR" sz="1800" b="0" cap="none" dirty="0">
                <a:latin typeface="맑은 고딕" charset="0"/>
                <a:ea typeface="맑은 고딕" charset="0"/>
              </a:rPr>
              <a:t>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2018-03-09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ko-KR" altLang="en-US" sz="1200" b="0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rgbClr val="000000"/>
          </a:solidFill>
          <a:latin typeface="±¼¸²"/>
          <a:ea typeface="±¼¸²"/>
        </a:defRPr>
      </a:lvl1pPr>
    </p:titleStyle>
    <p:bodyStyle>
      <a:lvl1pPr marL="342900" indent="-342900" algn="l" defTabSz="914400" latinLnBrk="1">
        <a:spcBef>
          <a:spcPct val="20000"/>
        </a:spcBef>
        <a:buFont typeface="±¼¸²"/>
        <a:buChar char="•"/>
        <a:defRPr lang="ko-KR" sz="2800" baseline="0" smtClean="0">
          <a:solidFill>
            <a:srgbClr val="000000"/>
          </a:solidFill>
          <a:latin typeface="±¼¸²"/>
          <a:ea typeface="±¼¸²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●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»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rgbClr val="000000"/>
          </a:solidFill>
          <a:latin typeface="±¼¸²"/>
          <a:ea typeface="±¼¸²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8.mp3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audio" Target="../media/media9.mp3"/><Relationship Id="rId5" Type="http://schemas.microsoft.com/office/2007/relationships/media" Target="../media/media9.mp3"/><Relationship Id="rId4" Type="http://schemas.openxmlformats.org/officeDocument/2006/relationships/audio" Target="../media/media8.mp3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6000" b="0" cap="none" dirty="0" err="1">
                <a:solidFill>
                  <a:schemeClr val="bg1"/>
                </a:solidFill>
                <a:latin typeface="맑은 고딕" charset="0"/>
                <a:ea typeface="맑은 고딕" charset="0"/>
              </a:rPr>
              <a:t>직접봐방</a:t>
            </a:r>
            <a:br>
              <a:rPr lang="en-US" altLang="ko-KR" sz="6000" dirty="0">
                <a:solidFill>
                  <a:schemeClr val="bg1"/>
                </a:solidFill>
                <a:latin typeface="맑은 고딕" charset="0"/>
                <a:ea typeface="맑은 고딕" charset="0"/>
              </a:rPr>
            </a:br>
            <a:r>
              <a:rPr lang="en-US" altLang="ko-KR" sz="3000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VR</a:t>
            </a:r>
            <a:r>
              <a:rPr lang="ko-KR" altLang="en-US" sz="3000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 기반 부동산 거래 앱</a:t>
            </a:r>
            <a:endParaRPr lang="ko-KR" altLang="en-US" sz="60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부제목 9"/>
          <p:cNvSpPr txBox="1"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en-US" altLang="ko-KR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15</a:t>
            </a:r>
            <a:r>
              <a:rPr lang="ko-KR" altLang="en-US" sz="28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조</a:t>
            </a:r>
            <a:endParaRPr lang="en-US" altLang="ko-KR" sz="28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20123368 박희상</a:t>
            </a:r>
            <a:endParaRPr lang="ko-KR" altLang="en-US" sz="28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20123383 안재현</a:t>
            </a:r>
            <a:endParaRPr lang="ko-KR" altLang="en-US" sz="28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20123384 안준열</a:t>
            </a:r>
            <a:endParaRPr lang="ko-KR" altLang="en-US" sz="28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20123398 이산하</a:t>
            </a:r>
            <a:endParaRPr lang="ko-KR" altLang="en-US" sz="28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" name="#1">
            <a:hlinkClick r:id="" action="ppaction://media"/>
            <a:extLst>
              <a:ext uri="{FF2B5EF4-FFF2-40B4-BE49-F238E27FC236}">
                <a16:creationId xmlns:a16="http://schemas.microsoft.com/office/drawing/2014/main" id="{D5BCFD8F-C564-48A5-8632-6349E6F73B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28575" y="525843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42"/>
    </mc:Choice>
    <mc:Fallback>
      <p:transition spd="slow" advTm="13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08" objId="2"/>
        <p14:stopEvt time="11542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eaLnBrk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기존 부동산매물 소개 어플</a:t>
            </a:r>
            <a:endParaRPr lang="ko-KR" altLang="en-US" sz="44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9" name="그림 8" descr="C:/Users/junyeul/AppData/Roaming/PolarisOffice/ETemp/8024_16147432/image4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77540" y="1692910"/>
            <a:ext cx="5542280" cy="4445000"/>
          </a:xfrm>
          <a:prstGeom prst="rect">
            <a:avLst/>
          </a:prstGeom>
          <a:noFill/>
        </p:spPr>
      </p:pic>
      <p:pic>
        <p:nvPicPr>
          <p:cNvPr id="2" name="#2">
            <a:hlinkClick r:id="" action="ppaction://media"/>
            <a:extLst>
              <a:ext uri="{FF2B5EF4-FFF2-40B4-BE49-F238E27FC236}">
                <a16:creationId xmlns:a16="http://schemas.microsoft.com/office/drawing/2014/main" id="{60A99A0F-111C-486B-9031-96D54BB4E5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236575" y="58070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263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11"/>
    </mc:Choice>
    <mc:Fallback>
      <p:transition spd="slow" advTm="20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20010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5F0AA14F-FAD4-4DE9-A351-11DAE8E00876}"/>
              </a:ext>
            </a:extLst>
          </p:cNvPr>
          <p:cNvGrpSpPr/>
          <p:nvPr/>
        </p:nvGrpSpPr>
        <p:grpSpPr>
          <a:xfrm>
            <a:off x="1200150" y="1823085"/>
            <a:ext cx="2746375" cy="4590415"/>
            <a:chOff x="1200150" y="1823085"/>
            <a:chExt cx="2746375" cy="459041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EB34866A-C096-437F-9D76-9857D5031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00150" y="1823085"/>
              <a:ext cx="2746375" cy="4590415"/>
            </a:xfrm>
            <a:prstGeom prst="rect">
              <a:avLst/>
            </a:prstGeom>
          </p:spPr>
        </p:pic>
        <p:sp>
          <p:nvSpPr>
            <p:cNvPr id="5" name="화살표: 위쪽 4"/>
            <p:cNvSpPr>
              <a:spLocks/>
            </p:cNvSpPr>
            <p:nvPr/>
          </p:nvSpPr>
          <p:spPr>
            <a:xfrm>
              <a:off x="2573020" y="2685415"/>
              <a:ext cx="546735" cy="559435"/>
            </a:xfrm>
            <a:prstGeom prst="up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cap="none" dirty="0">
                <a:latin typeface="맑은 고딕" charset="0"/>
                <a:ea typeface="맑은 고딕" charset="0"/>
              </a:endParaRPr>
            </a:p>
          </p:txBody>
        </p:sp>
      </p:grpSp>
      <p:pic>
        <p:nvPicPr>
          <p:cNvPr id="4" name="그림 3" descr="C:/Users/junyeul/AppData/Roaming/PolarisOffice/ETemp/8024_16147432/image6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192270" y="1823720"/>
            <a:ext cx="7034530" cy="4584700"/>
          </a:xfrm>
          <a:prstGeom prst="rect">
            <a:avLst/>
          </a:prstGeom>
          <a:noFill/>
        </p:spPr>
      </p:pic>
      <p:sp>
        <p:nvSpPr>
          <p:cNvPr id="6" name="텍스트 개체 틀 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eaLnBrk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지도뷰와 리스트뷰</a:t>
            </a:r>
            <a:endParaRPr lang="ko-KR" altLang="en-US" sz="44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#3">
            <a:hlinkClick r:id="" action="ppaction://media"/>
            <a:extLst>
              <a:ext uri="{FF2B5EF4-FFF2-40B4-BE49-F238E27FC236}">
                <a16:creationId xmlns:a16="http://schemas.microsoft.com/office/drawing/2014/main" id="{A5B51A7C-5748-43F3-B544-119D3AAF99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503275" y="57499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886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33"/>
    </mc:Choice>
    <mc:Fallback>
      <p:transition spd="slow" advTm="14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4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7"/>
        <p14:stopEvt time="13974" objId="7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C:/Users/junyeul/AppData/Roaming/PolarisOffice/ETemp/8024_16147432/image7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87805" y="2227580"/>
            <a:ext cx="9220835" cy="3543935"/>
          </a:xfrm>
          <a:prstGeom prst="rect">
            <a:avLst/>
          </a:prstGeom>
          <a:noFill/>
        </p:spPr>
      </p:pic>
      <p:sp>
        <p:nvSpPr>
          <p:cNvPr id="5" name="텍스트 개체 틀 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algn="ctr" defTabSz="914400" eaLnBrk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solidFill>
                  <a:schemeClr val="bg1"/>
                </a:solidFill>
                <a:latin typeface="맑은 고딕" charset="0"/>
                <a:ea typeface="맑은 고딕" charset="0"/>
              </a:rPr>
              <a:t>이용자 선호도 반영 예시</a:t>
            </a:r>
            <a:endParaRPr lang="ko-KR" altLang="en-US" sz="4400" b="0" cap="none" dirty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2" name="#4">
            <a:hlinkClick r:id="" action="ppaction://media"/>
            <a:extLst>
              <a:ext uri="{FF2B5EF4-FFF2-40B4-BE49-F238E27FC236}">
                <a16:creationId xmlns:a16="http://schemas.microsoft.com/office/drawing/2014/main" id="{7A498E4E-58E5-4171-B1F4-11DC0AAD70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236575" y="64928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45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63"/>
    </mc:Choice>
    <mc:Fallback>
      <p:transition spd="slow" advTm="8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7309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2E437E-164C-488F-B2E1-FB5BA7F54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5400" dirty="0" err="1">
                <a:solidFill>
                  <a:schemeClr val="bg1"/>
                </a:solidFill>
              </a:rPr>
              <a:t>직접봐방의</a:t>
            </a:r>
            <a:r>
              <a:rPr lang="ko-KR" altLang="en-US" sz="5400" dirty="0">
                <a:solidFill>
                  <a:schemeClr val="bg1"/>
                </a:solidFill>
              </a:rPr>
              <a:t>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E4C307-8C8B-4646-82C9-DCC159F8E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ko-KR" sz="3200" dirty="0">
                <a:solidFill>
                  <a:schemeClr val="bg1"/>
                </a:solidFill>
              </a:rPr>
              <a:t>VR</a:t>
            </a:r>
            <a:r>
              <a:rPr lang="ko-KR" altLang="en-US" sz="3200" dirty="0">
                <a:solidFill>
                  <a:schemeClr val="bg1"/>
                </a:solidFill>
              </a:rPr>
              <a:t>을 통한 매물의 현실감</a:t>
            </a:r>
            <a:endParaRPr lang="en-US" altLang="ko-KR" sz="3200" dirty="0">
              <a:solidFill>
                <a:schemeClr val="bg1"/>
              </a:solidFill>
            </a:endParaRP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r>
              <a:rPr lang="ko-KR" altLang="en-US" sz="3200" dirty="0">
                <a:solidFill>
                  <a:schemeClr val="bg1"/>
                </a:solidFill>
              </a:rPr>
              <a:t>다른 센서가 필요 없는</a:t>
            </a:r>
            <a:r>
              <a:rPr lang="en-US" altLang="ko-KR" sz="3200" dirty="0">
                <a:solidFill>
                  <a:schemeClr val="bg1"/>
                </a:solidFill>
              </a:rPr>
              <a:t> Hands-Free </a:t>
            </a:r>
          </a:p>
          <a:p>
            <a:endParaRPr lang="en-US" altLang="ko-KR" sz="3200" dirty="0">
              <a:solidFill>
                <a:schemeClr val="bg1"/>
              </a:solidFill>
            </a:endParaRPr>
          </a:p>
          <a:p>
            <a:r>
              <a:rPr lang="ko-KR" altLang="en-US" sz="3200" dirty="0">
                <a:solidFill>
                  <a:schemeClr val="bg1"/>
                </a:solidFill>
              </a:rPr>
              <a:t>가상 인테리어 배치</a:t>
            </a:r>
            <a:endParaRPr lang="en-US" altLang="ko-KR" sz="3200" dirty="0">
              <a:solidFill>
                <a:schemeClr val="bg1"/>
              </a:solidFill>
            </a:endParaRPr>
          </a:p>
        </p:txBody>
      </p:sp>
      <p:pic>
        <p:nvPicPr>
          <p:cNvPr id="4" name="#5">
            <a:hlinkClick r:id="" action="ppaction://media"/>
            <a:extLst>
              <a:ext uri="{FF2B5EF4-FFF2-40B4-BE49-F238E27FC236}">
                <a16:creationId xmlns:a16="http://schemas.microsoft.com/office/drawing/2014/main" id="{C0FE9822-8BDB-44E7-BF8B-CB812D9608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22275" y="64166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33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47"/>
    </mc:Choice>
    <mc:Fallback>
      <p:transition spd="slow" advTm="12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12007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70ADCC9-5CA2-429A-AD99-A86183528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95680"/>
            <a:ext cx="12192000" cy="585724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32A3E6F2-3233-4493-BE19-5B7539B3C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5680"/>
          </a:xfrm>
        </p:spPr>
        <p:txBody>
          <a:bodyPr>
            <a:normAutofit/>
          </a:bodyPr>
          <a:lstStyle/>
          <a:p>
            <a:r>
              <a:rPr lang="en-US" altLang="ko-KR" sz="5400" dirty="0">
                <a:solidFill>
                  <a:schemeClr val="bg1"/>
                </a:solidFill>
              </a:rPr>
              <a:t>VR</a:t>
            </a:r>
            <a:r>
              <a:rPr lang="ko-KR" altLang="en-US" sz="5400" dirty="0">
                <a:solidFill>
                  <a:schemeClr val="bg1"/>
                </a:solidFill>
              </a:rPr>
              <a:t>을 통한 매물의 현실감</a:t>
            </a:r>
            <a:endParaRPr lang="en-US" altLang="ko-KR" sz="5400" dirty="0">
              <a:solidFill>
                <a:schemeClr val="bg1"/>
              </a:solidFill>
            </a:endParaRPr>
          </a:p>
        </p:txBody>
      </p:sp>
      <p:pic>
        <p:nvPicPr>
          <p:cNvPr id="2" name="#6">
            <a:hlinkClick r:id="" action="ppaction://media"/>
            <a:extLst>
              <a:ext uri="{FF2B5EF4-FFF2-40B4-BE49-F238E27FC236}">
                <a16:creationId xmlns:a16="http://schemas.microsoft.com/office/drawing/2014/main" id="{E41886DC-1097-43C0-ABDB-9EA56A325C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065125" y="68548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240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50"/>
    </mc:Choice>
    <mc:Fallback>
      <p:transition spd="slow" advTm="14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" objId="2"/>
        <p14:stopEvt time="13945" objId="2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akaoTalk_Video_20180308_1550_42_435">
            <a:hlinkClick r:id="" action="ppaction://media"/>
            <a:extLst>
              <a:ext uri="{FF2B5EF4-FFF2-40B4-BE49-F238E27FC236}">
                <a16:creationId xmlns:a16="http://schemas.microsoft.com/office/drawing/2014/main" id="{EEB8963B-1C45-42E2-939E-903DB3A8F2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책갈피 1" time="17372.8967"/>
                  </p14:bmkLst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045" y="789305"/>
            <a:ext cx="9947275" cy="5591810"/>
          </a:xfr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82B79506-A6E2-469A-AE9F-12D516225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635" cy="996315"/>
          </a:xfr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b="0" cap="none" dirty="0">
                <a:solidFill>
                  <a:schemeClr val="bg1"/>
                </a:solidFill>
                <a:latin typeface="±¼¸²" charset="0"/>
                <a:ea typeface="±¼¸²" charset="0"/>
              </a:rPr>
              <a:t>다른 센서가 필요 없는 Hands-Free </a:t>
            </a:r>
            <a:endParaRPr lang="ko-KR" altLang="en-US" sz="4400" b="0" cap="none" dirty="0">
              <a:solidFill>
                <a:schemeClr val="bg1"/>
              </a:solidFill>
              <a:latin typeface="±¼¸²" charset="0"/>
              <a:ea typeface="±¼¸²" charset="0"/>
            </a:endParaRPr>
          </a:p>
        </p:txBody>
      </p:sp>
      <p:pic>
        <p:nvPicPr>
          <p:cNvPr id="2" name="#7-1">
            <a:hlinkClick r:id="" action="ppaction://media"/>
            <a:extLst>
              <a:ext uri="{FF2B5EF4-FFF2-40B4-BE49-F238E27FC236}">
                <a16:creationId xmlns:a16="http://schemas.microsoft.com/office/drawing/2014/main" id="{DB577558-0A47-49BD-9EB3-9377997A144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책갈피 1" time="9442.0243"/>
                  </p14:bmkLst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236575" y="5788025"/>
            <a:ext cx="609600" cy="609600"/>
          </a:xfrm>
          <a:prstGeom prst="rect">
            <a:avLst/>
          </a:prstGeom>
        </p:spPr>
      </p:pic>
      <p:pic>
        <p:nvPicPr>
          <p:cNvPr id="3" name="#7-2">
            <a:hlinkClick r:id="" action="ppaction://media"/>
            <a:extLst>
              <a:ext uri="{FF2B5EF4-FFF2-40B4-BE49-F238E27FC236}">
                <a16:creationId xmlns:a16="http://schemas.microsoft.com/office/drawing/2014/main" id="{B9CC8151-909C-489E-B6CB-726AEB0AD85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560425" y="79978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373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48"/>
    </mc:Choice>
    <mc:Fallback>
      <p:transition spd="slow" advTm="49848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990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6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6"/>
                        </p:tgtEl>
                      </p:cond>
                    </p:stCondLst>
                    <p:endSync delay="0"/>
                  </p:cTn>
                </p:seq>
                <p:audio>
                  <p:cMediaNode vol="80000">
                    <p:cTn id="9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  <p:audio>
                  <p:cMediaNode vol="80000">
                    <p:cTn id="10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  <p:seq concurrent="1" nextAc="seek">
                  <p:cTn id="11" restart="whenNotActive" fill="hold" evtFilter="cancelBubble" nodeType="interactiveSeq">
                    <p:stCondLst>
                      <p:cond evt="onMediaBookmark" delay="0">
                        <p:tgtEl>
                          <p14:bmkTgt spid="2" bmkName="책갈피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" fill="hold">
                          <p:stCondLst>
                            <p:cond delay="0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5" dur="20542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책갈피 1"/>
                      </p:tgtEl>
                    </p:cond>
                  </p:nextCondLst>
                </p:seq>
                <p:seq concurrent="1" nextAc="seek">
                  <p:cTn id="16" restart="whenNotActive" fill="hold" evtFilter="cancelBubble" nodeType="interactiveSeq">
                    <p:stCondLst>
                      <p:cond evt="onMediaBookmark" delay="0">
                        <p:tgtEl>
                          <p14:bmkTgt spid="6" bmkName="책갈피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7" fill="hold">
                          <p:stCondLst>
                            <p:cond delay="0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22282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6" bmkName="책갈피 1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990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6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Click" delay="0">
                        <p:tgtEl>
                          <p:spTgt spid="6"/>
                        </p:tgtEl>
                      </p:cond>
                    </p:stCondLst>
                    <p:endSync delay="0"/>
                  </p:cTn>
                </p:seq>
                <p:audio>
                  <p:cMediaNode vol="80000">
                    <p:cTn id="9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  <p:audio>
                  <p:cMediaNode vol="80000">
                    <p:cTn id="10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</p:childTnLst>
            </p:cTn>
          </p:par>
        </p:tnLst>
      </p:timing>
    </mc:Fallback>
  </mc:AlternateContent>
  <p:extLst>
    <p:ext uri="{E180D4A7-C9FB-4DFB-919C-405C955672EB}">
      <p14:showEvtLst xmlns:p14="http://schemas.microsoft.com/office/powerpoint/2010/main">
        <p14:playEvt time="0" objId="2"/>
        <p14:playEvt time="9485" objId="6"/>
        <p14:stopEvt time="9948" objId="2"/>
        <p14:playEvt time="26969" objId="3"/>
        <p14:stopEvt time="30111" objId="6"/>
        <p14:stopEvt time="49275" objId="3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 descr="C:/Users/junyeul/AppData/Roaming/PolarisOffice/ETemp/7740_18635648/fImage2348331903281.jpeg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1130" y="1990090"/>
            <a:ext cx="5862955" cy="3338830"/>
          </a:xfrm>
          <a:prstGeom prst="rect">
            <a:avLst/>
          </a:prstGeom>
          <a:noFill/>
        </p:spPr>
      </p:pic>
      <p:pic>
        <p:nvPicPr>
          <p:cNvPr id="4" name="그림 3" descr="C:/Users/junyeul/AppData/Roaming/PolarisOffice/ETemp/7740_18635648/fImage10921841926827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770" y="1966595"/>
            <a:ext cx="5969000" cy="3362325"/>
          </a:xfrm>
          <a:prstGeom prst="rect">
            <a:avLst/>
          </a:prstGeom>
          <a:noFill/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B7AD4F3E-86D1-4EB8-AC10-387A59E03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95680"/>
          </a:xfrm>
        </p:spPr>
        <p:txBody>
          <a:bodyPr>
            <a:normAutofit/>
          </a:bodyPr>
          <a:lstStyle/>
          <a:p>
            <a:r>
              <a:rPr lang="ko-KR" altLang="en-US" sz="5400" dirty="0">
                <a:solidFill>
                  <a:schemeClr val="bg1"/>
                </a:solidFill>
              </a:rPr>
              <a:t>가상 인테리어 배치</a:t>
            </a:r>
            <a:endParaRPr lang="en-US" altLang="ko-KR" sz="5400" dirty="0">
              <a:solidFill>
                <a:schemeClr val="bg1"/>
              </a:solidFill>
            </a:endParaRPr>
          </a:p>
        </p:txBody>
      </p:sp>
      <p:pic>
        <p:nvPicPr>
          <p:cNvPr id="2" name="#8">
            <a:hlinkClick r:id="" action="ppaction://media"/>
            <a:extLst>
              <a:ext uri="{FF2B5EF4-FFF2-40B4-BE49-F238E27FC236}">
                <a16:creationId xmlns:a16="http://schemas.microsoft.com/office/drawing/2014/main" id="{3B2594E2-841A-4873-877E-0A2AE852A0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160375" y="685482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35"/>
    </mc:Choice>
    <mc:Fallback>
      <p:transition spd="slow" advTm="24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23818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101DB8A-E8F9-4A9D-9A1E-A11EB2757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882" y="2765742"/>
            <a:ext cx="10516235" cy="1326515"/>
          </a:xfrm>
        </p:spPr>
        <p:txBody>
          <a:bodyPr>
            <a:normAutofit fontScale="90000"/>
          </a:bodyPr>
          <a:lstStyle/>
          <a:p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sz="10700" dirty="0">
                <a:solidFill>
                  <a:schemeClr val="bg1"/>
                </a:solidFill>
              </a:rPr>
              <a:t>감사합니다</a:t>
            </a:r>
            <a:br>
              <a:rPr lang="ko-KR" altLang="en-US" dirty="0">
                <a:solidFill>
                  <a:schemeClr val="bg1"/>
                </a:solidFill>
              </a:rPr>
            </a:br>
            <a:endParaRPr lang="ko-KR" altLang="en-US" dirty="0"/>
          </a:p>
        </p:txBody>
      </p:sp>
      <p:pic>
        <p:nvPicPr>
          <p:cNvPr id="2" name="#9">
            <a:hlinkClick r:id="" action="ppaction://media"/>
            <a:extLst>
              <a:ext uri="{FF2B5EF4-FFF2-40B4-BE49-F238E27FC236}">
                <a16:creationId xmlns:a16="http://schemas.microsoft.com/office/drawing/2014/main" id="{E33D8672-C687-4675-9AF6-8338871E7F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88925" y="66643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505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66"/>
    </mc:Choice>
    <mc:Fallback>
      <p:transition spd="slow" advTm="7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6452" objId="2"/>
      </p14:showEvtLst>
    </p:ext>
  </p:extLst>
</p:sld>
</file>

<file path=ppt/theme/theme1.xml><?xml version="1.0" encoding="utf-8"?>
<a:theme xmlns:a="http://schemas.openxmlformats.org/drawingml/2006/main" name="프레젠테이션1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DF88E025-EF3A-4DF4-A82A-D6F81D1875B9}" vid="{8378A456-80FB-41EF-B528-1802B399D7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Pages>9</Pages>
  <Words>50</Words>
  <Characters>0</Characters>
  <Application>Microsoft Office PowerPoint</Application>
  <DocSecurity>0</DocSecurity>
  <PresentationFormat>와이드스크린</PresentationFormat>
  <Lines>0</Lines>
  <Paragraphs>21</Paragraphs>
  <Slides>9</Slides>
  <Notes>0</Notes>
  <HiddenSlides>0</HiddenSlides>
  <MMClips>11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±¼¸²</vt:lpstr>
      <vt:lpstr>맑은 고딕</vt:lpstr>
      <vt:lpstr>Arial</vt:lpstr>
      <vt:lpstr>Calibri</vt:lpstr>
      <vt:lpstr>Calibri Light</vt:lpstr>
      <vt:lpstr>프레젠테이션1</vt:lpstr>
      <vt:lpstr>직접봐방 VR 기반 부동산 거래 앱</vt:lpstr>
      <vt:lpstr>기존 부동산매물 소개 어플</vt:lpstr>
      <vt:lpstr>지도뷰와 리스트뷰</vt:lpstr>
      <vt:lpstr>이용자 선호도 반영 예시</vt:lpstr>
      <vt:lpstr>직접봐방의 특징</vt:lpstr>
      <vt:lpstr>VR을 통한 매물의 현실감</vt:lpstr>
      <vt:lpstr>다른 센서가 필요 없는 Hands-Free </vt:lpstr>
      <vt:lpstr>가상 인테리어 배치</vt:lpstr>
      <vt:lpstr> 감사합니다 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BBakki</dc:creator>
  <cp:lastModifiedBy>BBakki</cp:lastModifiedBy>
  <cp:revision>7</cp:revision>
  <dcterms:modified xsi:type="dcterms:W3CDTF">2018-03-09T04:57:12Z</dcterms:modified>
</cp:coreProperties>
</file>

<file path=docProps/thumbnail.jpeg>
</file>